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B700BD-530E-4ECD-9D4A-812BE15B343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1C499E-4E8A-4C49-B154-6BA7BA7195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700BD-530E-4ECD-9D4A-812BE15B343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C499E-4E8A-4C49-B154-6BA7BA71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FB700BD-530E-4ECD-9D4A-812BE15B343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1C499E-4E8A-4C49-B154-6BA7BA71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700BD-530E-4ECD-9D4A-812BE15B343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C499E-4E8A-4C49-B154-6BA7BA71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B700BD-530E-4ECD-9D4A-812BE15B343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1C499E-4E8A-4C49-B154-6BA7BA7195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700BD-530E-4ECD-9D4A-812BE15B343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C499E-4E8A-4C49-B154-6BA7BA71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700BD-530E-4ECD-9D4A-812BE15B343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C499E-4E8A-4C49-B154-6BA7BA71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700BD-530E-4ECD-9D4A-812BE15B343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C499E-4E8A-4C49-B154-6BA7BA71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B700BD-530E-4ECD-9D4A-812BE15B343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C499E-4E8A-4C49-B154-6BA7BA71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700BD-530E-4ECD-9D4A-812BE15B343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C499E-4E8A-4C49-B154-6BA7BA719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B700BD-530E-4ECD-9D4A-812BE15B343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C499E-4E8A-4C49-B154-6BA7BA7195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FB700BD-530E-4ECD-9D4A-812BE15B343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1C499E-4E8A-4C49-B154-6BA7BA7195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to add/subtract fractions with unlike denominators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4632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Re-Write the problem so it’s vertical (up &amp; down).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Find a Common Denominator </a:t>
            </a:r>
            <a:r>
              <a:rPr lang="en-US" sz="3000" dirty="0" smtClean="0"/>
              <a:t>by finding the Least Common Multiple (LCM)</a:t>
            </a:r>
          </a:p>
          <a:p>
            <a:pPr marL="514350" indent="-514350">
              <a:buFont typeface="+mj-lt"/>
              <a:buAutoNum type="arabicPeriod"/>
            </a:pPr>
            <a:endParaRPr lang="en-US" sz="27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Find the missing numbers</a:t>
            </a:r>
            <a:r>
              <a:rPr lang="en-US" sz="3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Solve the problem</a:t>
            </a:r>
            <a:r>
              <a:rPr lang="en-US" sz="3000" dirty="0" smtClean="0"/>
              <a:t>.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664794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40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How to add/subtract fractions with unlike denominators</vt:lpstr>
    </vt:vector>
  </TitlesOfParts>
  <Company>Hastings ISD 200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add/subtract fractions with unlike denominators</dc:title>
  <dc:creator>mhegland</dc:creator>
  <cp:lastModifiedBy>mhegland</cp:lastModifiedBy>
  <cp:revision>3</cp:revision>
  <dcterms:created xsi:type="dcterms:W3CDTF">2015-01-27T20:32:54Z</dcterms:created>
  <dcterms:modified xsi:type="dcterms:W3CDTF">2015-01-30T14:43:21Z</dcterms:modified>
</cp:coreProperties>
</file>